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808477"/>
            <a:ext cx="7427033" cy="64633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Unit 13 :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dalus" pitchFamily="18" charset="-78"/>
                <a:cs typeface="Andalus" pitchFamily="18" charset="-78"/>
              </a:rPr>
              <a:t>Where’s my book?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4553" y="26670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.VnTime" pitchFamily="34" charset="0"/>
              </a:rPr>
              <a:t>Lesson 1 </a:t>
            </a:r>
            <a:endParaRPr lang="en-US" sz="3600" b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6713" y="3175337"/>
            <a:ext cx="318548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Lesson 1</a:t>
            </a:r>
            <a:endParaRPr lang="en-US" sz="60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469"/>
            <a:ext cx="35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1. Look, listen and repeat.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2672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27" y="3632959"/>
            <a:ext cx="4797643" cy="299852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8600" y="534977"/>
            <a:ext cx="3692207" cy="930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Where’s my book, mom ?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can’t see it in my room 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90625" y="3261815"/>
            <a:ext cx="2039523" cy="930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here, dear.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the chair!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5614159"/>
            <a:ext cx="3581399" cy="6461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pen there too, Mum.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62601" y="2931740"/>
            <a:ext cx="3276599" cy="930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it’s not on the chair.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there, on the table.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Giải Lesson 1 - Unit 13 trang 18,19 SGK Tiếng Anh lớp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0127" y="11790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2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14" y="149579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Vocabulary 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604" y="2105104"/>
            <a:ext cx="67441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poster	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phích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icture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ed	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coat	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khoác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all	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hair		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ere		: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here		: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114457"/>
            <a:ext cx="571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Tuesday, April 14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2020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33400"/>
            <a:ext cx="7327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 13 : Where’s my book ?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5" y="2205014"/>
            <a:ext cx="7444777" cy="465298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81599" y="1062014"/>
            <a:ext cx="3505201" cy="1143000"/>
          </a:xfrm>
          <a:prstGeom prst="cloudCallout">
            <a:avLst>
              <a:gd name="adj1" fmla="val -31563"/>
              <a:gd name="adj2" fmla="val 2204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It’s here.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03414" y="914400"/>
            <a:ext cx="4648200" cy="1143000"/>
          </a:xfrm>
          <a:prstGeom prst="cloudCallout">
            <a:avLst>
              <a:gd name="adj1" fmla="val -11380"/>
              <a:gd name="adj2" fmla="val 1435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Where’s my book, Mum ?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14" y="533400"/>
            <a:ext cx="465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Sentence pattern: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86" y="1384473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Where’s the ……?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384473"/>
            <a:ext cx="4847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……… ở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87" y="1928053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It’s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here / there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97774" y="2973787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Where’s the poster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It’s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057400" y="2647216"/>
            <a:ext cx="5486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3400" y="4407410"/>
            <a:ext cx="594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Where’s the bed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It’s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there.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469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2. Point and say 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1" y="1093510"/>
            <a:ext cx="2472396" cy="203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65" y="1066800"/>
            <a:ext cx="2360535" cy="2060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0" y="4191000"/>
            <a:ext cx="2319788" cy="1877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67543" y="261694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Where’s the……?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887" y="228600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It’s……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4" y="1093510"/>
            <a:ext cx="2288474" cy="1957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38528" y="3124200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poster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149025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bed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695" y="6197025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picture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6197025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coat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0" y="4168532"/>
            <a:ext cx="2472397" cy="1890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65" y="4098470"/>
            <a:ext cx="2398635" cy="1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836270" y="3149025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chair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0412" y="617220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ball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8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469"/>
            <a:ext cx="2638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3. Listen and tick 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400"/>
            <a:ext cx="4000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26" y="3886200"/>
            <a:ext cx="40005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791200"/>
            <a:ext cx="400050" cy="457200"/>
          </a:xfrm>
          <a:prstGeom prst="rect">
            <a:avLst/>
          </a:prstGeom>
        </p:spPr>
      </p:pic>
      <p:pic>
        <p:nvPicPr>
          <p:cNvPr id="3" name="Giải Lesson 1 - Unit 13 trang 18,19 SGK Tiếng Anh lớp 3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2099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7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469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4. Look and write 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583912"/>
            <a:ext cx="9144000" cy="586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7809" y="299662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809" y="299662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4409" y="581602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7409" y="5816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183</Words>
  <Application>Microsoft Office PowerPoint</Application>
  <PresentationFormat>On-screen Show (4:3)</PresentationFormat>
  <Paragraphs>48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Andalus</vt:lpstr>
      <vt:lpstr>Arial</vt:lpstr>
      <vt:lpstr>Calibri</vt:lpstr>
      <vt:lpstr>MV Boli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23</cp:revision>
  <dcterms:created xsi:type="dcterms:W3CDTF">2006-08-16T00:00:00Z</dcterms:created>
  <dcterms:modified xsi:type="dcterms:W3CDTF">2021-03-28T14:45:03Z</dcterms:modified>
</cp:coreProperties>
</file>